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42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17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60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46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7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5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87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55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0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einer Spenden-App für den Lions Club</a:t>
            </a:r>
          </a:p>
        </p:txBody>
      </p:sp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Planung der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935001" y="3770245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Omer </a:t>
            </a:r>
            <a:r>
              <a:rPr lang="de-DE" dirty="0" err="1"/>
              <a:t>Guimcho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91872" y="377024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Phillip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Brainstorming</a:t>
            </a:r>
          </a:p>
          <a:p>
            <a:pPr lvl="1"/>
            <a:r>
              <a:rPr lang="de-DE" dirty="0"/>
              <a:t>„Spenden-App“</a:t>
            </a:r>
          </a:p>
          <a:p>
            <a:pPr lvl="1"/>
            <a:r>
              <a:rPr lang="de-DE" dirty="0"/>
              <a:t>Was ist essentiell?</a:t>
            </a:r>
          </a:p>
          <a:p>
            <a:pPr lvl="1"/>
            <a:r>
              <a:rPr lang="de-DE" dirty="0"/>
              <a:t>Was benötigen wir?</a:t>
            </a:r>
          </a:p>
          <a:p>
            <a:pPr lvl="1"/>
            <a:r>
              <a:rPr lang="de-DE" dirty="0"/>
              <a:t>Wo fangen wir am besten an?</a:t>
            </a:r>
          </a:p>
          <a:p>
            <a:pPr lvl="1"/>
            <a:r>
              <a:rPr lang="de-DE" dirty="0"/>
              <a:t>Wie hat sich der Kunde das vorgestellt?</a:t>
            </a:r>
          </a:p>
          <a:p>
            <a:pPr lvl="1"/>
            <a:r>
              <a:rPr lang="de-DE" dirty="0"/>
              <a:t>Welche Frameworks/Programmiersprachen verwenden?</a:t>
            </a:r>
          </a:p>
          <a:p>
            <a:pPr lvl="1"/>
            <a:r>
              <a:rPr lang="de-DE" dirty="0"/>
              <a:t>Backend?</a:t>
            </a:r>
          </a:p>
        </p:txBody>
      </p:sp>
    </p:spTree>
    <p:extLst>
      <p:ext uri="{BB962C8B-B14F-4D97-AF65-F5344CB8AC3E}">
        <p14:creationId xmlns:p14="http://schemas.microsoft.com/office/powerpoint/2010/main" val="141525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2. Ablauf durchspielen:</a:t>
            </a:r>
          </a:p>
          <a:p>
            <a:pPr lvl="1"/>
            <a:r>
              <a:rPr lang="de-DE" dirty="0"/>
              <a:t>Startpunkt der App ist QR-Code</a:t>
            </a:r>
          </a:p>
          <a:p>
            <a:pPr lvl="1"/>
            <a:r>
              <a:rPr lang="de-DE" dirty="0"/>
              <a:t>Welche Schritte nach dem Einscannen?</a:t>
            </a:r>
          </a:p>
          <a:p>
            <a:pPr lvl="1"/>
            <a:r>
              <a:rPr lang="de-DE" dirty="0"/>
              <a:t>Welche Seiten benötigt?</a:t>
            </a:r>
          </a:p>
          <a:p>
            <a:pPr lvl="1"/>
            <a:r>
              <a:rPr lang="de-DE" dirty="0"/>
              <a:t>Welche Daten notwendig?</a:t>
            </a:r>
          </a:p>
          <a:p>
            <a:pPr lvl="1"/>
            <a:r>
              <a:rPr lang="de-DE" dirty="0"/>
              <a:t>Funktionen außerhalb des Bezahlprozesses?</a:t>
            </a:r>
          </a:p>
        </p:txBody>
      </p:sp>
    </p:spTree>
    <p:extLst>
      <p:ext uri="{BB962C8B-B14F-4D97-AF65-F5344CB8AC3E}">
        <p14:creationId xmlns:p14="http://schemas.microsoft.com/office/powerpoint/2010/main" val="390152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3. Entwurf der Sketche</a:t>
            </a:r>
          </a:p>
          <a:p>
            <a:pPr lvl="1"/>
            <a:r>
              <a:rPr lang="de-DE" dirty="0"/>
              <a:t>Erstellen von Hauptseiten</a:t>
            </a:r>
          </a:p>
          <a:p>
            <a:pPr lvl="1"/>
            <a:r>
              <a:rPr lang="de-DE" dirty="0"/>
              <a:t>Entwurf einzelner Unterseiten</a:t>
            </a:r>
          </a:p>
          <a:p>
            <a:pPr lvl="1"/>
            <a:r>
              <a:rPr lang="de-DE" dirty="0"/>
              <a:t>Was soll auf den einzelnen Seiten stehen?</a:t>
            </a:r>
          </a:p>
        </p:txBody>
      </p:sp>
    </p:spTree>
    <p:extLst>
      <p:ext uri="{BB962C8B-B14F-4D97-AF65-F5344CB8AC3E}">
        <p14:creationId xmlns:p14="http://schemas.microsoft.com/office/powerpoint/2010/main" val="38465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4. Development</a:t>
            </a:r>
          </a:p>
          <a:p>
            <a:pPr lvl="1"/>
            <a:r>
              <a:rPr lang="de-DE" dirty="0"/>
              <a:t>Programmiert in Flutter</a:t>
            </a:r>
          </a:p>
          <a:p>
            <a:pPr lvl="1"/>
            <a:r>
              <a:rPr lang="de-DE" dirty="0"/>
              <a:t>Somit verfügbar auf iOS, Android &amp; im Web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zur Datenspeicherung &amp; -verwaltung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 für </a:t>
            </a:r>
            <a:r>
              <a:rPr lang="de-DE" dirty="0" err="1"/>
              <a:t>Zahlungdsurchführung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29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206</Words>
  <Application>Microsoft Office PowerPoint</Application>
  <PresentationFormat>Breitbild</PresentationFormat>
  <Paragraphs>55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Rahmen</vt:lpstr>
      <vt:lpstr>Team Lions</vt:lpstr>
      <vt:lpstr>Gliederung</vt:lpstr>
      <vt:lpstr>Team</vt:lpstr>
      <vt:lpstr>Was ist der Lions Club?</vt:lpstr>
      <vt:lpstr>Planung</vt:lpstr>
      <vt:lpstr>Planung</vt:lpstr>
      <vt:lpstr>Planung</vt:lpstr>
      <vt:lpstr>Planung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Marc-Marvin Wieland</cp:lastModifiedBy>
  <cp:revision>1</cp:revision>
  <dcterms:created xsi:type="dcterms:W3CDTF">2023-03-26T15:54:09Z</dcterms:created>
  <dcterms:modified xsi:type="dcterms:W3CDTF">2023-03-26T17:31:29Z</dcterms:modified>
</cp:coreProperties>
</file>